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1EA85-C432-FA48-A197-0455770ACAFC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865A-5831-0741-B72D-5CAFA2FCE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1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7hO-1ItqXw" TargetMode="External"/><Relationship Id="rId3" Type="http://schemas.openxmlformats.org/officeDocument/2006/relationships/hyperlink" Target="https://www.youtube.com/watch?v=v1TfPDlA1x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r-3j9tOJq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778" y="1186364"/>
            <a:ext cx="5723468" cy="1828090"/>
          </a:xfrm>
        </p:spPr>
        <p:txBody>
          <a:bodyPr/>
          <a:lstStyle/>
          <a:p>
            <a:r>
              <a:rPr lang="en-US" dirty="0" smtClean="0"/>
              <a:t>Chapter 2 </a:t>
            </a:r>
            <a:br>
              <a:rPr lang="en-US" dirty="0" smtClean="0"/>
            </a:br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014454"/>
            <a:ext cx="6024531" cy="2246168"/>
          </a:xfrm>
        </p:spPr>
        <p:txBody>
          <a:bodyPr>
            <a:normAutofit/>
          </a:bodyPr>
          <a:lstStyle/>
          <a:p>
            <a:r>
              <a:rPr lang="en-US" dirty="0" smtClean="0"/>
              <a:t>Targets</a:t>
            </a:r>
          </a:p>
          <a:p>
            <a:r>
              <a:rPr lang="en-US" dirty="0" smtClean="0"/>
              <a:t>2.1 Classify and distinguish between types of matter.</a:t>
            </a:r>
          </a:p>
          <a:p>
            <a:r>
              <a:rPr lang="en-US" dirty="0" smtClean="0"/>
              <a:t>2.2 Distinguish between physical and chemical properties and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07" y="2789369"/>
            <a:ext cx="5321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mixture where the solute will mix in if given enough energy but once the energy is gone it will settle out.</a:t>
            </a:r>
          </a:p>
          <a:p>
            <a:endParaRPr lang="en-US" dirty="0"/>
          </a:p>
          <a:p>
            <a:r>
              <a:rPr lang="en-US" dirty="0" smtClean="0"/>
              <a:t>Starch and water</a:t>
            </a:r>
          </a:p>
          <a:p>
            <a:r>
              <a:rPr lang="en-US" dirty="0" smtClean="0"/>
              <a:t>Sand in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45" y="355032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in between suspension and solutions</a:t>
            </a:r>
          </a:p>
          <a:p>
            <a:r>
              <a:rPr lang="en-US" dirty="0" smtClean="0"/>
              <a:t>They may have some particles that will stay mixed in the solvent but other that will fall out once the energy is gone.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7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02" y="1230372"/>
            <a:ext cx="7090572" cy="39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97"/>
          <a:stretch/>
        </p:blipFill>
        <p:spPr>
          <a:xfrm>
            <a:off x="0" y="0"/>
            <a:ext cx="8796760" cy="68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8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Matter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</a:p>
          <a:p>
            <a:pPr lvl="1"/>
            <a:r>
              <a:rPr lang="en-US" dirty="0" smtClean="0"/>
              <a:t>Matter that always has the same composition.</a:t>
            </a:r>
          </a:p>
          <a:p>
            <a:pPr lvl="2"/>
            <a:r>
              <a:rPr lang="en-US" dirty="0" smtClean="0"/>
              <a:t>What does composition mean?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b="1" dirty="0" smtClean="0"/>
              <a:t>Elements</a:t>
            </a:r>
          </a:p>
          <a:p>
            <a:pPr lvl="1"/>
            <a:r>
              <a:rPr lang="en-US" dirty="0" smtClean="0"/>
              <a:t>Matter that cannot be broken down any simpler and still have its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8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made up of atoms</a:t>
            </a:r>
          </a:p>
          <a:p>
            <a:r>
              <a:rPr lang="en-US" dirty="0" smtClean="0"/>
              <a:t>An element is a pure substance that contains only one type of atom.</a:t>
            </a:r>
          </a:p>
          <a:p>
            <a:endParaRPr lang="en-US" dirty="0"/>
          </a:p>
          <a:p>
            <a:r>
              <a:rPr lang="en-US" dirty="0" smtClean="0"/>
              <a:t>Elements are generally represented with a one or two letter symbol.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1307633" y="4841311"/>
            <a:ext cx="1709981" cy="881758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5871774" y="4665263"/>
            <a:ext cx="1961450" cy="1057806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Compounds are substances that are made up of two or more atoms that are chemically attached to each other.</a:t>
            </a:r>
          </a:p>
          <a:p>
            <a:endParaRPr lang="en-US" dirty="0"/>
          </a:p>
          <a:p>
            <a:r>
              <a:rPr lang="en-US" dirty="0" smtClean="0"/>
              <a:t>Ex.  Water, oxygen, carbon dioxide</a:t>
            </a:r>
          </a:p>
          <a:p>
            <a:endParaRPr lang="en-US" dirty="0"/>
          </a:p>
          <a:p>
            <a:r>
              <a:rPr lang="en-US" dirty="0" smtClean="0"/>
              <a:t>Compounds can be chemically broken down into a simpler form but they will not have the same set of properties.</a:t>
            </a:r>
            <a:endParaRPr lang="en-US" dirty="0"/>
          </a:p>
        </p:txBody>
      </p:sp>
      <p:sp>
        <p:nvSpPr>
          <p:cNvPr id="4" name="Action Button: Movie 3">
            <a:hlinkClick r:id="rId2" highlightClick="1"/>
          </p:cNvPr>
          <p:cNvSpPr/>
          <p:nvPr/>
        </p:nvSpPr>
        <p:spPr>
          <a:xfrm>
            <a:off x="6638751" y="3194008"/>
            <a:ext cx="1144179" cy="855088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r>
              <a:rPr lang="en-US" dirty="0" err="1" smtClean="0"/>
              <a:t>vs</a:t>
            </a:r>
            <a:r>
              <a:rPr lang="en-US" dirty="0" smtClean="0"/>
              <a:t> 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Chemically breaking down a substance refers to breaking apart bonds.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Physically breaking down a substance does not break chemical bonds it just breaks it into smaller pieces.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6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Mixtures are multiple compounds “mixed” together.</a:t>
            </a:r>
          </a:p>
          <a:p>
            <a:endParaRPr lang="en-US" dirty="0"/>
          </a:p>
          <a:p>
            <a:r>
              <a:rPr lang="en-US" dirty="0" smtClean="0"/>
              <a:t>You can separate a mixture by physical means.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97" y="4061549"/>
            <a:ext cx="3297543" cy="22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7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Heterogeneous vs. Homogeneous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667" b="7897"/>
          <a:stretch/>
        </p:blipFill>
        <p:spPr>
          <a:xfrm>
            <a:off x="388418" y="3413804"/>
            <a:ext cx="8102600" cy="30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3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you can dissolve one substance into another it is called a solution.</a:t>
            </a:r>
          </a:p>
          <a:p>
            <a:endParaRPr lang="en-US" dirty="0"/>
          </a:p>
          <a:p>
            <a:r>
              <a:rPr lang="en-US" dirty="0" smtClean="0"/>
              <a:t>Solvent- the liquid you are trying to dissolve into.</a:t>
            </a:r>
          </a:p>
          <a:p>
            <a:endParaRPr lang="en-US" dirty="0"/>
          </a:p>
          <a:p>
            <a:r>
              <a:rPr lang="en-US" dirty="0" smtClean="0"/>
              <a:t>Solute-what you want dissolved.</a:t>
            </a:r>
          </a:p>
          <a:p>
            <a:endParaRPr lang="en-US" dirty="0"/>
          </a:p>
          <a:p>
            <a:r>
              <a:rPr lang="en-US" dirty="0" smtClean="0"/>
              <a:t>Generally they form a homogenous mixture.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5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2864</TotalTime>
  <Words>300</Words>
  <Application>Microsoft Macintosh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Chapter 2  Properties of Matter</vt:lpstr>
      <vt:lpstr>Classifying Matter</vt:lpstr>
      <vt:lpstr>Elements</vt:lpstr>
      <vt:lpstr>Compounds</vt:lpstr>
      <vt:lpstr>Chemical vs physical</vt:lpstr>
      <vt:lpstr>Mixtures</vt:lpstr>
      <vt:lpstr>Types of Mixtures</vt:lpstr>
      <vt:lpstr>PowerPoint Presentation</vt:lpstr>
      <vt:lpstr>Solutions</vt:lpstr>
      <vt:lpstr>Examples of solution</vt:lpstr>
      <vt:lpstr>Suspension</vt:lpstr>
      <vt:lpstr>Colloids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Properties of Matter</dc:title>
  <dc:creator>jz</dc:creator>
  <cp:lastModifiedBy>jz</cp:lastModifiedBy>
  <cp:revision>13</cp:revision>
  <cp:lastPrinted>2016-01-21T15:52:52Z</cp:lastPrinted>
  <dcterms:created xsi:type="dcterms:W3CDTF">2015-09-01T18:50:10Z</dcterms:created>
  <dcterms:modified xsi:type="dcterms:W3CDTF">2016-01-21T17:36:06Z</dcterms:modified>
</cp:coreProperties>
</file>